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07997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392" y="-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767462"/>
            <a:ext cx="9179799" cy="375991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5672376"/>
            <a:ext cx="8099822" cy="26074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315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45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574987"/>
            <a:ext cx="2328699" cy="91523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574987"/>
            <a:ext cx="6851100" cy="91523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1729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313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692444"/>
            <a:ext cx="9314796" cy="449240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7227345"/>
            <a:ext cx="9314796" cy="236244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387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874937"/>
            <a:ext cx="4589899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874937"/>
            <a:ext cx="4589899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905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74990"/>
            <a:ext cx="9314796" cy="208745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647443"/>
            <a:ext cx="4568805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944914"/>
            <a:ext cx="4568805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647443"/>
            <a:ext cx="4591306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944914"/>
            <a:ext cx="4591306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459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82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434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554968"/>
            <a:ext cx="5467380" cy="767483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901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554968"/>
            <a:ext cx="5467380" cy="767483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871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574990"/>
            <a:ext cx="931479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874937"/>
            <a:ext cx="931479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8391B-B602-44E7-8AF2-C9595FA0A2C0}" type="datetimeFigureOut">
              <a:rPr lang="ko-KR" altLang="en-US" smtClean="0"/>
              <a:t>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0009783"/>
            <a:ext cx="36449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0B8D4-2A5B-40BB-95B8-F5EE3250D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174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79998" rtl="0" eaLnBrk="1" latinLnBrk="1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1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CB9BA87-3480-88E7-8745-8E54848A5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25" y="138779"/>
            <a:ext cx="4863084" cy="4223004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F1F0E49F-4BEF-D0E1-EC28-294403D30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745" y="138779"/>
            <a:ext cx="4863084" cy="4223004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2653B642-EE05-CCE1-D996-298B8B1E6B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25" y="4361783"/>
            <a:ext cx="4744212" cy="422148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1CAC844-DB30-B820-F65E-418370087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745" y="4361021"/>
            <a:ext cx="4744212" cy="422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959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0</Words>
  <Application>Microsoft Office PowerPoint</Application>
  <PresentationFormat>사용자 지정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유현우[ 학부재학 / 생명공학부 ]</dc:creator>
  <cp:lastModifiedBy>유현우[ 학부재학 / 생명공학부 ]</cp:lastModifiedBy>
  <cp:revision>4</cp:revision>
  <dcterms:created xsi:type="dcterms:W3CDTF">2022-09-23T08:56:40Z</dcterms:created>
  <dcterms:modified xsi:type="dcterms:W3CDTF">2022-09-25T10:37:10Z</dcterms:modified>
</cp:coreProperties>
</file>

<file path=docProps/thumbnail.jpeg>
</file>